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77" d="100"/>
          <a:sy n="77" d="100"/>
        </p:scale>
        <p:origin x="115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1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68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505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08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23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09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5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5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8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8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0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7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8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13D37-26F1-1644-B779-3E1C4965BB8A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3C047-65B1-E04D-97F2-04A449597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6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hotstar-clone/index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600D-7B3B-FF4E-B941-3FA8B11A2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hotstar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0DFA8-9CB5-B54D-845E-78793C004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– Khyati Gupta</a:t>
            </a:r>
          </a:p>
        </p:txBody>
      </p:sp>
    </p:spTree>
    <p:extLst>
      <p:ext uri="{BB962C8B-B14F-4D97-AF65-F5344CB8AC3E}">
        <p14:creationId xmlns:p14="http://schemas.microsoft.com/office/powerpoint/2010/main" val="364961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14DEF4-4723-874A-993E-AB87242D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A3C798-B845-244E-89A1-150A53E3D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Project Scope</a:t>
            </a:r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Project features</a:t>
            </a:r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Website structure</a:t>
            </a:r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Website demo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1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14DEF4-4723-874A-993E-AB87242D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1A39B7-BE7A-8D48-8188-DF7FDD5BB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Design the landing page of </a:t>
            </a:r>
            <a:r>
              <a:rPr lang="en-US" dirty="0" err="1"/>
              <a:t>hotstar.com</a:t>
            </a:r>
            <a:endParaRPr lang="en-US" dirty="0"/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Use vanilla html 5 and </a:t>
            </a:r>
            <a:r>
              <a:rPr lang="en-US" dirty="0" err="1"/>
              <a:t>css</a:t>
            </a:r>
            <a:r>
              <a:rPr lang="en-US" dirty="0"/>
              <a:t>.</a:t>
            </a:r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Design doesn’t need to responsive.</a:t>
            </a:r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Site is not SEO-friendly</a:t>
            </a:r>
          </a:p>
        </p:txBody>
      </p:sp>
    </p:spTree>
    <p:extLst>
      <p:ext uri="{BB962C8B-B14F-4D97-AF65-F5344CB8AC3E}">
        <p14:creationId xmlns:p14="http://schemas.microsoft.com/office/powerpoint/2010/main" val="110822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14DEF4-4723-874A-993E-AB87242D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070DA0-635E-014F-A42C-94B4BD9D9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design used following web features –</a:t>
            </a:r>
          </a:p>
          <a:p>
            <a:endParaRPr lang="en-US" dirty="0"/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Single page design</a:t>
            </a:r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Nested list for site navigation</a:t>
            </a:r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Image carousel</a:t>
            </a:r>
          </a:p>
          <a:p>
            <a:pPr marL="584200" indent="-584200">
              <a:buFont typeface="Wingdings" pitchFamily="2" charset="2"/>
              <a:buChar char="ü"/>
            </a:pPr>
            <a:r>
              <a:rPr lang="en-US" dirty="0"/>
              <a:t>Video cards</a:t>
            </a:r>
          </a:p>
          <a:p>
            <a:pPr marL="584200" indent="-58420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6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BBFBB12-0C73-824D-80A6-94E0DD67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BB50194-F7DE-9A4A-9885-17EF82868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9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F9359D-507F-D046-926F-C4F3A47E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30" y="0"/>
            <a:ext cx="7595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8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55B0D7-3966-6741-8EDC-B4800EFB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8150D5-F190-7145-BA20-93F86EAFF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2654121"/>
            <a:ext cx="5608638" cy="296422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7EA26D-B0B9-2C42-A51D-BBB58BF2F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URL : </a:t>
            </a:r>
            <a:r>
              <a:rPr lang="en-US" dirty="0">
                <a:hlinkClick r:id="rId3"/>
              </a:rPr>
              <a:t>http://127.0.0.1:5500/hotstar-clone/index.html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8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23D2-A147-8849-B004-46BC055B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E65B-F39B-154F-8191-BD534BBAF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Khyati Gupta</a:t>
            </a:r>
          </a:p>
        </p:txBody>
      </p:sp>
    </p:spTree>
    <p:extLst>
      <p:ext uri="{BB962C8B-B14F-4D97-AF65-F5344CB8AC3E}">
        <p14:creationId xmlns:p14="http://schemas.microsoft.com/office/powerpoint/2010/main" val="42903084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{C01D2F69-CA50-BD47-B630-0F70589AF8D8}tf10001057</Template>
  <TotalTime>87</TotalTime>
  <Words>79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</vt:lpstr>
      <vt:lpstr>Berlin</vt:lpstr>
      <vt:lpstr>hotstar </vt:lpstr>
      <vt:lpstr>CONTENTS</vt:lpstr>
      <vt:lpstr>SCOPE</vt:lpstr>
      <vt:lpstr>FEATURES</vt:lpstr>
      <vt:lpstr>WEBSITE STRUCTURE</vt:lpstr>
      <vt:lpstr>PowerPoint Presentation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hotstar </dc:title>
  <dc:creator>Amit Gupta</dc:creator>
  <cp:lastModifiedBy>Amit Gupta</cp:lastModifiedBy>
  <cp:revision>2</cp:revision>
  <dcterms:created xsi:type="dcterms:W3CDTF">2021-09-04T10:16:57Z</dcterms:created>
  <dcterms:modified xsi:type="dcterms:W3CDTF">2021-09-04T11:44:41Z</dcterms:modified>
</cp:coreProperties>
</file>